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media/image11.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80685"/>
  </p:normalViewPr>
  <p:slideViewPr>
    <p:cSldViewPr snapToGrid="0" snapToObjects="1">
      <p:cViewPr varScale="1">
        <p:scale>
          <a:sx n="101" d="100"/>
          <a:sy n="101" d="100"/>
        </p:scale>
        <p:origin x="1680" y="192"/>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11-04-2025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0" Type="http://schemas.openxmlformats.org/officeDocument/2006/relationships/image" Target="../media/image3.png"/><Relationship Id="rId21"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v5.2.0, 14-04-2026</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Voor vastgestelde taken bij het ontwikkelen, onderhouden en operationeel beheren van software, stelt ICTU het gebruik van tools verplicht. ICTU adviseert per taak specifieke tools en ondersteunt projecten bij het gebruik daarvan.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opdrachtgevende organisatie en betrokken partijen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opdrachtgevende organisatie, de beoogde beheerorganisatie en andere partijen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kennis van en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 Projectleden, inclusief projectleider, die nog niet bekend zijn met de Kwaliteitsaanpak krijgen uitleg over de inhoud en achtergrond van de Kwaliteitsaanpak.</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opdrachtgevende organisatie.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M35: Het project hanteert een agile architectuuraanpak</a:t>
            </a:r>
          </a:p>
        </p:txBody>
      </p:sp>
      <p:sp>
        <p:nvSpPr>
          <p:cNvPr id="3" name="TextBox 2"/>
          <p:cNvSpPr txBox="1"/>
          <p:nvPr/>
        </p:nvSpPr>
        <p:spPr>
          <a:xfrm>
            <a:off x="640080" y="1463040"/>
            <a:ext cx="10972800" cy="5486400"/>
          </a:xfrm>
          <a:prstGeom prst="rect">
            <a:avLst/>
          </a:prstGeom>
          <a:noFill/>
        </p:spPr>
        <p:txBody>
          <a:bodyPr wrap="square">
            <a:spAutoFit/>
          </a:bodyPr>
          <a:lstStyle/>
          <a:p>
            <a:r>
              <a:t>Tijdens de voorfase verwerkt het project de door de opdrachtgevende organisatie opgestelde projectstartarchitectuur (PSA) in een eerste versie van het softwarearchitectuurdocument (SAD). Tijdens de realisatiefase werkt het project het SAD bij op basis van nieuwe inzichten.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Opdrachtgevende organisaties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organiseert voor aanvang van een project de interne dienstverlening</a:t>
            </a:r>
          </a:p>
        </p:txBody>
      </p:sp>
      <p:sp>
        <p:nvSpPr>
          <p:cNvPr id="3" name="TextBox 2"/>
          <p:cNvSpPr txBox="1"/>
          <p:nvPr/>
        </p:nvSpPr>
        <p:spPr>
          <a:xfrm>
            <a:off x="640080" y="1463040"/>
            <a:ext cx="10972800" cy="5486400"/>
          </a:xfrm>
          <a:prstGeom prst="rect">
            <a:avLst/>
          </a:prstGeom>
          <a:noFill/>
        </p:spPr>
        <p:txBody>
          <a:bodyPr wrap="square">
            <a:spAutoFit/>
          </a:bodyPr>
          <a:lstStyle/>
          <a:p>
            <a:r>
              <a:t>Voordat ICTU een softwareontwikkelproject start, dat gaat werken conform de Kwaliteitsaanpak, maakt de beoogde ICTU-projectleider afspraken met de afdelingen ICTU Software Diensten (ISD) en ICTU Software Expertise (ISE) over de af te nemen dienstverlening.</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ontvangt en levert in elke fase vastgestelde producten en informatie</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heeft informatie nodig en levert informatie op. De opdrachtgevende organisatie zorgt dat het project bij de start van de voorfase inzicht heeft in de informatie die typisch wordt vastgelegd in een projectstartarchitectuur, business impact analyse en data protection impact assessment. Waar nodig werkt de opdrachtgevende organisatie de informatie bij tijdens de voorfase en realisatiefase.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bewaakt continu dat het product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Projecten bewaken zo snel mogelijk vanaf de start de door het project en ICTU vastgestelde kwaliteitsnormen en voldoen daar zo snel en goed mogelijk aan.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Manager/>
  <Company>ICTU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
  <cp:keywords/>
  <dc:description/>
  <cp:lastModifiedBy>Frank Niessink</cp:lastModifiedBy>
  <cp:revision>117</cp:revision>
  <dcterms:created xsi:type="dcterms:W3CDTF">2019-09-12T10:58:55Z</dcterms:created>
  <dcterms:modified xsi:type="dcterms:W3CDTF">2025-04-11T12:21:42Z</dcterms:modified>
  <cp:category/>
</cp:coreProperties>
</file>